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BCD6-6F43-4F3D-89DC-A65E0CEA141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F392-4D0A-4525-A2E6-7E9845169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79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BCD6-6F43-4F3D-89DC-A65E0CEA141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F392-4D0A-4525-A2E6-7E9845169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67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BCD6-6F43-4F3D-89DC-A65E0CEA141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F392-4D0A-4525-A2E6-7E9845169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94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BCD6-6F43-4F3D-89DC-A65E0CEA141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F392-4D0A-4525-A2E6-7E98451696F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0718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BCD6-6F43-4F3D-89DC-A65E0CEA141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F392-4D0A-4525-A2E6-7E9845169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33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BCD6-6F43-4F3D-89DC-A65E0CEA141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F392-4D0A-4525-A2E6-7E9845169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332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BCD6-6F43-4F3D-89DC-A65E0CEA141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F392-4D0A-4525-A2E6-7E9845169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368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BCD6-6F43-4F3D-89DC-A65E0CEA141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F392-4D0A-4525-A2E6-7E9845169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833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BCD6-6F43-4F3D-89DC-A65E0CEA141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F392-4D0A-4525-A2E6-7E9845169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3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BCD6-6F43-4F3D-89DC-A65E0CEA141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F392-4D0A-4525-A2E6-7E9845169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6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BCD6-6F43-4F3D-89DC-A65E0CEA141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F392-4D0A-4525-A2E6-7E9845169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64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BCD6-6F43-4F3D-89DC-A65E0CEA141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F392-4D0A-4525-A2E6-7E9845169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22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BCD6-6F43-4F3D-89DC-A65E0CEA141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F392-4D0A-4525-A2E6-7E9845169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43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BCD6-6F43-4F3D-89DC-A65E0CEA141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F392-4D0A-4525-A2E6-7E9845169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63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BCD6-6F43-4F3D-89DC-A65E0CEA141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F392-4D0A-4525-A2E6-7E9845169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04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BCD6-6F43-4F3D-89DC-A65E0CEA141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F392-4D0A-4525-A2E6-7E9845169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78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BCD6-6F43-4F3D-89DC-A65E0CEA141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F392-4D0A-4525-A2E6-7E9845169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09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FE5BCD6-6F43-4F3D-89DC-A65E0CEA141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9F392-4D0A-4525-A2E6-7E9845169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81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7" cy="2797629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ГОРЬКИЕ ПЛОДЫ СЛАДКОЙ </a:t>
            </a:r>
            <a:r>
              <a:rPr lang="ru-RU" b="1" dirty="0" smtClean="0">
                <a:solidFill>
                  <a:srgbClr val="FF0000"/>
                </a:solidFill>
              </a:rPr>
              <a:t>ЖИЗНИ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162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478211" cy="3881846"/>
          </a:xfrm>
          <a:ln>
            <a:solidFill>
              <a:srgbClr val="00B050"/>
            </a:solidFill>
          </a:ln>
        </p:spPr>
        <p:txBody>
          <a:bodyPr/>
          <a:lstStyle/>
          <a:p>
            <a:pPr algn="just"/>
            <a:r>
              <a:rPr lang="ru-RU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Рождаясь, человек приходит в этот мир с чистой Душой. Ему открыты все дороги. И какую выбрать – человек решает сам. Одни идут за Светом и Любовью, выбирая </a:t>
            </a:r>
            <a:r>
              <a:rPr lang="ru-RU" sz="36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Жизнь,</a:t>
            </a:r>
            <a:r>
              <a:rPr lang="ru-RU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другие – разрушают свой мир в погоне за призрачным счастьем, выбирая Смерть.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643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9977" y="587830"/>
            <a:ext cx="9575074" cy="3670661"/>
          </a:xfrm>
        </p:spPr>
        <p:txBody>
          <a:bodyPr/>
          <a:lstStyle/>
          <a:p>
            <a:pPr algn="r"/>
            <a:r>
              <a:rPr lang="ru-RU" sz="5400" dirty="0">
                <a:solidFill>
                  <a:srgbClr val="FF0000"/>
                </a:solidFill>
              </a:rPr>
              <a:t>«Побороть дурные привычки легче сегодня, чем завтра»</a:t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</a:rPr>
              <a:t>Конфуций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85" y="2806433"/>
            <a:ext cx="5903070" cy="374354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374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2674" y="705395"/>
            <a:ext cx="8177939" cy="3135086"/>
          </a:xfrm>
        </p:spPr>
        <p:txBody>
          <a:bodyPr/>
          <a:lstStyle/>
          <a:p>
            <a:pPr algn="r"/>
            <a:r>
              <a:rPr lang="ru-RU" sz="5400" dirty="0">
                <a:solidFill>
                  <a:srgbClr val="FF0000"/>
                </a:solidFill>
              </a:rPr>
              <a:t>«Все победы начинаются с победы над самим собой»</a:t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 err="1">
                <a:solidFill>
                  <a:srgbClr val="FF0000"/>
                </a:solidFill>
              </a:rPr>
              <a:t>Л.Леонов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151" y="4095473"/>
            <a:ext cx="8256432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89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2337" y="1160417"/>
            <a:ext cx="8825658" cy="3329581"/>
          </a:xfrm>
        </p:spPr>
        <p:txBody>
          <a:bodyPr/>
          <a:lstStyle/>
          <a:p>
            <a:pPr algn="r"/>
            <a:r>
              <a:rPr lang="ru-RU" sz="4800" dirty="0">
                <a:solidFill>
                  <a:srgbClr val="FF0000"/>
                </a:solidFill>
              </a:rPr>
              <a:t>«Здоровый организм – это инстинктивный барьер на пути к водке, сигаретам и наркотикам»</a:t>
            </a:r>
            <a:br>
              <a:rPr lang="ru-RU" sz="4800" dirty="0">
                <a:solidFill>
                  <a:srgbClr val="FF0000"/>
                </a:solidFill>
              </a:rPr>
            </a:br>
            <a:r>
              <a:rPr lang="ru-RU" sz="4800" dirty="0">
                <a:solidFill>
                  <a:srgbClr val="FF0000"/>
                </a:solidFill>
              </a:rPr>
              <a:t>Г. Каспаров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1442337" y="4489998"/>
            <a:ext cx="8538276" cy="176288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751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</TotalTime>
  <Words>88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Ион</vt:lpstr>
      <vt:lpstr>ГОРЬКИЕ ПЛОДЫ СЛАДКОЙ ЖИЗНИ</vt:lpstr>
      <vt:lpstr>Рождаясь, человек приходит в этот мир с чистой Душой. Ему открыты все дороги. И какую выбрать – человек решает сам. Одни идут за Светом и Любовью, выбирая Жизнь, другие – разрушают свой мир в погоне за призрачным счастьем, выбирая Смерть. </vt:lpstr>
      <vt:lpstr>«Побороть дурные привычки легче сегодня, чем завтра» Конфуций</vt:lpstr>
      <vt:lpstr>«Все победы начинаются с победы над самим собой» Л.Леонов</vt:lpstr>
      <vt:lpstr>«Здоровый организм – это инстинктивный барьер на пути к водке, сигаретам и наркотикам» Г. Каспаров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ГОРЬКИЕ ПЛОДЫ СЛАДКОЙ ЖИЗНИ</dc:title>
  <dc:creator>USER</dc:creator>
  <cp:lastModifiedBy>User</cp:lastModifiedBy>
  <cp:revision>4</cp:revision>
  <dcterms:created xsi:type="dcterms:W3CDTF">2022-06-16T18:18:45Z</dcterms:created>
  <dcterms:modified xsi:type="dcterms:W3CDTF">2022-06-17T04:09:51Z</dcterms:modified>
</cp:coreProperties>
</file>